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230" d="100"/>
          <a:sy n="230" d="100"/>
        </p:scale>
        <p:origin x="270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6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9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1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3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557B-92FA-AC49-A511-795CCAF128E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2457-EA48-5B4A-9E2B-1BA0B5B2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BB4BBA-7E84-2165-6D9E-18140AE2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587"/>
            <a:ext cx="3289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4D8A5E-7784-4292-80F6-CAD23CE235BC}"/>
              </a:ext>
            </a:extLst>
          </p:cNvPr>
          <p:cNvGrpSpPr/>
          <p:nvPr/>
        </p:nvGrpSpPr>
        <p:grpSpPr>
          <a:xfrm>
            <a:off x="1587" y="1587"/>
            <a:ext cx="3289300" cy="3289300"/>
            <a:chOff x="1587" y="1587"/>
            <a:chExt cx="3289300" cy="3289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F73B05-1075-2689-78B5-42F26B40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" y="1587"/>
              <a:ext cx="3289300" cy="3289300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DEB30D0E-9CD8-451E-95B7-F445586E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9" y="2761866"/>
              <a:ext cx="353940" cy="52902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64D49E-FDAC-8711-A5F8-870EF722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76" y="2516187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92A91D-F4E8-4D1B-AD97-2ACEF9117CA2}"/>
              </a:ext>
            </a:extLst>
          </p:cNvPr>
          <p:cNvGrpSpPr/>
          <p:nvPr/>
        </p:nvGrpSpPr>
        <p:grpSpPr>
          <a:xfrm>
            <a:off x="1587" y="1587"/>
            <a:ext cx="3289300" cy="3290888"/>
            <a:chOff x="1587" y="1587"/>
            <a:chExt cx="3289300" cy="3290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DA79EFB-B0E0-7AA8-C879-D82A8F405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" y="1587"/>
              <a:ext cx="3289300" cy="3289300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BC7DD145-5168-4AFE-82AC-01B61E07D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88" y="2763454"/>
              <a:ext cx="353940" cy="52902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E778370-6A83-124E-C2D9-70CD0D68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087" y="2517775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BA6C21-6BDF-448D-936D-6B32AE1A4239}"/>
              </a:ext>
            </a:extLst>
          </p:cNvPr>
          <p:cNvGrpSpPr/>
          <p:nvPr/>
        </p:nvGrpSpPr>
        <p:grpSpPr>
          <a:xfrm>
            <a:off x="1587" y="1587"/>
            <a:ext cx="3289300" cy="3289300"/>
            <a:chOff x="1587" y="1587"/>
            <a:chExt cx="3289300" cy="3289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1426A5-62A4-ABB0-2DE0-C6AF26F6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" y="1587"/>
              <a:ext cx="3289300" cy="3289300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5BB954E1-515B-41F5-92EB-11737B92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" y="2761866"/>
              <a:ext cx="353940" cy="52902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7C22ED-5326-853E-244E-ED746E43D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171" y="2516187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D0978F-D7BB-423E-AC75-003C3446BAA6}"/>
              </a:ext>
            </a:extLst>
          </p:cNvPr>
          <p:cNvGrpSpPr/>
          <p:nvPr/>
        </p:nvGrpSpPr>
        <p:grpSpPr>
          <a:xfrm>
            <a:off x="1587" y="1587"/>
            <a:ext cx="3289300" cy="3289300"/>
            <a:chOff x="1587" y="1587"/>
            <a:chExt cx="3289300" cy="3289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7C5B76-333F-09E3-B421-B5290B432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" y="1587"/>
              <a:ext cx="3289300" cy="3289300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4EC5D2BE-169E-410B-8A3D-DB4B620E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91" y="2761866"/>
              <a:ext cx="353940" cy="52902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F17BB2-4CFE-7550-754C-6F44B255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087" y="2516187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1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11E6BD-5233-4969-877B-9597E39F89FC}"/>
              </a:ext>
            </a:extLst>
          </p:cNvPr>
          <p:cNvGrpSpPr/>
          <p:nvPr/>
        </p:nvGrpSpPr>
        <p:grpSpPr>
          <a:xfrm>
            <a:off x="1587" y="1587"/>
            <a:ext cx="3289300" cy="3289300"/>
            <a:chOff x="1587" y="1587"/>
            <a:chExt cx="3289300" cy="3289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851D9F-7A2D-2E39-F079-BBEE61D36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" y="1587"/>
              <a:ext cx="3289300" cy="3289300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A305EA88-06E8-41B4-8992-F4248608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4" y="2761866"/>
              <a:ext cx="353940" cy="52902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593B65D-237D-BB36-C47A-908C73D69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691" y="2517775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Allen, Karissa</cp:lastModifiedBy>
  <cp:revision>9</cp:revision>
  <dcterms:created xsi:type="dcterms:W3CDTF">2023-10-30T20:02:20Z</dcterms:created>
  <dcterms:modified xsi:type="dcterms:W3CDTF">2023-12-01T17:11:21Z</dcterms:modified>
</cp:coreProperties>
</file>